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59" r:id="rId6"/>
    <p:sldId id="264" r:id="rId7"/>
    <p:sldId id="265" r:id="rId8"/>
    <p:sldId id="266" r:id="rId9"/>
    <p:sldId id="260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6" r:id="rId26"/>
    <p:sldId id="279" r:id="rId27"/>
    <p:sldId id="281" r:id="rId28"/>
    <p:sldId id="282" r:id="rId29"/>
    <p:sldId id="287" r:id="rId30"/>
    <p:sldId id="283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8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2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8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9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06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B3E3F-0FA1-4FB7-BF70-801E38EC2E2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7EB34-D51A-4513-ABBE-3F68F53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lynk.cloud/dashboard/regist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NodeMCU-ESP8266 and </a:t>
            </a:r>
            <a:r>
              <a:rPr lang="en-US" dirty="0" err="1" smtClean="0"/>
              <a:t>IoT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CH340G – Serial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USB to UART interface. </a:t>
            </a:r>
          </a:p>
          <a:p>
            <a:r>
              <a:rPr lang="en-US" dirty="0" smtClean="0"/>
              <a:t>It provides a virtual serial port to a PC. </a:t>
            </a:r>
          </a:p>
          <a:p>
            <a:r>
              <a:rPr lang="en-US" dirty="0" smtClean="0"/>
              <a:t>The role of this chip is to make communication with the ESP8266 easier.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ESP8266 WeMos D1 Mini Voltage </a:t>
            </a:r>
            <a:r>
              <a:rPr lang="pt-BR" b="1" dirty="0" smtClean="0"/>
              <a:t>Regulator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286" y="1825625"/>
            <a:ext cx="97054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ESP8266 WeMos D1 Mini Voltage </a:t>
            </a:r>
            <a:r>
              <a:rPr lang="pt-BR" b="1" dirty="0" smtClean="0"/>
              <a:t>Regulator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ME6211 3.3V voltage regulator is connected to the 5V pin and the USB port.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maximum input voltage of the ME6211 is 6V (USB input voltage is 5V</a:t>
            </a:r>
            <a:r>
              <a:rPr lang="en-US" dirty="0" smtClean="0"/>
              <a:t>)</a:t>
            </a:r>
          </a:p>
          <a:p>
            <a:r>
              <a:rPr lang="en-US" dirty="0"/>
              <a:t>The maximum output current of the voltage regulator is 500mA that is also the maximum current for a USB power supply.</a:t>
            </a:r>
          </a:p>
        </p:txBody>
      </p:sp>
    </p:spTree>
    <p:extLst>
      <p:ext uri="{BB962C8B-B14F-4D97-AF65-F5344CB8AC3E}">
        <p14:creationId xmlns:p14="http://schemas.microsoft.com/office/powerpoint/2010/main" val="17942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 Power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377281"/>
            <a:ext cx="91059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of ESP8266 </a:t>
            </a:r>
            <a:r>
              <a:rPr lang="en-US" dirty="0" err="1" smtClean="0"/>
              <a:t>WeMos</a:t>
            </a:r>
            <a:r>
              <a:rPr lang="en-US" dirty="0" smtClean="0"/>
              <a:t> D1 Mini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Platforms</a:t>
            </a:r>
          </a:p>
          <a:p>
            <a:endParaRPr lang="en-US" dirty="0" smtClean="0"/>
          </a:p>
          <a:p>
            <a:pPr lvl="1"/>
            <a:r>
              <a:rPr lang="en-US" b="1" u="sng" dirty="0" err="1" smtClean="0"/>
              <a:t>Arduino</a:t>
            </a:r>
            <a:r>
              <a:rPr lang="en-US" b="1" u="sng" dirty="0" smtClean="0"/>
              <a:t> IDE</a:t>
            </a:r>
          </a:p>
          <a:p>
            <a:pPr lvl="1"/>
            <a:r>
              <a:rPr lang="en-US" b="1" u="sng" dirty="0" err="1" smtClean="0"/>
              <a:t>LuaNode</a:t>
            </a:r>
            <a:r>
              <a:rPr lang="en-US" b="1" u="sng" dirty="0" smtClean="0"/>
              <a:t> SDK </a:t>
            </a:r>
          </a:p>
          <a:p>
            <a:pPr lvl="1"/>
            <a:r>
              <a:rPr lang="en-US" b="1" u="sng" dirty="0" err="1" smtClean="0"/>
              <a:t>Micropython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029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IDE programming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95750" cy="4351338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Arduino</a:t>
            </a:r>
            <a:r>
              <a:rPr lang="en-US" dirty="0"/>
              <a:t> IDE menu click on File → Preferences</a:t>
            </a:r>
          </a:p>
          <a:p>
            <a:r>
              <a:rPr lang="en-US" dirty="0"/>
              <a:t>Insert the following URL in the field “Additional Boards Manager URLs:”: 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://arduino.esp8266.com/stable/package_esp8266com_index.json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62" y="2088724"/>
            <a:ext cx="5748338" cy="34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 </a:t>
            </a:r>
            <a:r>
              <a:rPr lang="en-US" dirty="0"/>
              <a:t>the necessary packages for the ESP8266 module: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/>
          </a:bodyPr>
          <a:lstStyle/>
          <a:p>
            <a:r>
              <a:rPr lang="en-US" dirty="0"/>
              <a:t>Click in the </a:t>
            </a:r>
            <a:r>
              <a:rPr lang="en-US" dirty="0" err="1"/>
              <a:t>Arduino</a:t>
            </a:r>
            <a:r>
              <a:rPr lang="en-US" dirty="0"/>
              <a:t> IDE on Tools → Board → Board Manager.</a:t>
            </a:r>
          </a:p>
          <a:p>
            <a:r>
              <a:rPr lang="en-US" dirty="0"/>
              <a:t>Now search for </a:t>
            </a:r>
            <a:r>
              <a:rPr lang="en-US" dirty="0" err="1"/>
              <a:t>NodeMCU</a:t>
            </a:r>
            <a:r>
              <a:rPr lang="en-US" dirty="0"/>
              <a:t> or ESP8266 and you will find the esp8266 by ESP8266 Community. 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/>
              <a:t>the latest version of the board.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14" y="2075259"/>
            <a:ext cx="5447486" cy="3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 the necessary packages for the ESP8266 module: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690688"/>
            <a:ext cx="7486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7300"/>
            <a:ext cx="5257800" cy="4333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Board selection for programming of ESp8266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90899"/>
            <a:ext cx="4800600" cy="2786063"/>
          </a:xfrm>
        </p:spPr>
        <p:txBody>
          <a:bodyPr/>
          <a:lstStyle/>
          <a:p>
            <a:r>
              <a:rPr lang="en-US" dirty="0"/>
              <a:t>After the installation you can select the ESP8266 </a:t>
            </a:r>
            <a:r>
              <a:rPr lang="en-US" dirty="0" err="1"/>
              <a:t>WeMos</a:t>
            </a:r>
            <a:r>
              <a:rPr lang="en-US" dirty="0"/>
              <a:t> D1 Mini that has the name “LOLIN(WEMOS) D1 R2 &amp; mini” under Tools → Board.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1" y="762000"/>
            <a:ext cx="4819650" cy="55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Connection…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#include &lt;ESP8266WiFi.h&gt; // Include the Wi-Fi library</a:t>
            </a:r>
          </a:p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dirty="0" err="1" smtClean="0"/>
              <a:t>ssid</a:t>
            </a:r>
            <a:r>
              <a:rPr lang="en-US" dirty="0" smtClean="0"/>
              <a:t> = "SSID";		 // The SSID (name) of the Wi-Fi 						    network you want to connect to</a:t>
            </a:r>
          </a:p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char* password = "PASSWORD"; 	// The password of 								the Wi-Fi network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NodeMCU</a:t>
            </a:r>
            <a:r>
              <a:rPr lang="en-US" dirty="0" smtClean="0"/>
              <a:t>-ESP 8266 Board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IDE and </a:t>
            </a:r>
            <a:r>
              <a:rPr lang="en-US" dirty="0" err="1" smtClean="0"/>
              <a:t>IoT</a:t>
            </a:r>
            <a:r>
              <a:rPr lang="en-US" dirty="0" smtClean="0"/>
              <a:t> and sensor libraries Installation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connection establishment</a:t>
            </a:r>
          </a:p>
          <a:p>
            <a:r>
              <a:rPr lang="en-US" dirty="0" err="1" smtClean="0"/>
              <a:t>Blynk</a:t>
            </a:r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cloud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35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Connection…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void setup() {</a:t>
            </a:r>
          </a:p>
          <a:p>
            <a:pPr marL="0" indent="0">
              <a:buNone/>
            </a:pPr>
            <a:r>
              <a:rPr lang="en-US" dirty="0" err="1" smtClean="0"/>
              <a:t>Serial.begin</a:t>
            </a:r>
            <a:r>
              <a:rPr lang="en-US" dirty="0" smtClean="0"/>
              <a:t>(115200); // Start the Serial communication to send messages to the computer</a:t>
            </a:r>
          </a:p>
          <a:p>
            <a:pPr marL="0" indent="0">
              <a:buNone/>
            </a:pPr>
            <a:r>
              <a:rPr lang="en-US" dirty="0" smtClean="0"/>
              <a:t>delay(10);</a:t>
            </a:r>
          </a:p>
          <a:p>
            <a:pPr marL="0" indent="0">
              <a:buNone/>
            </a:pPr>
            <a:r>
              <a:rPr lang="en-US" dirty="0" err="1" smtClean="0"/>
              <a:t>Serial.println</a:t>
            </a:r>
            <a:r>
              <a:rPr lang="en-US" dirty="0" smtClean="0"/>
              <a:t>('\n');</a:t>
            </a:r>
          </a:p>
          <a:p>
            <a:pPr marL="0" indent="0">
              <a:buNone/>
            </a:pPr>
            <a:r>
              <a:rPr lang="en-US" dirty="0" err="1" smtClean="0"/>
              <a:t>WiFi.begin</a:t>
            </a:r>
            <a:r>
              <a:rPr lang="en-US" dirty="0" smtClean="0"/>
              <a:t>(</a:t>
            </a:r>
            <a:r>
              <a:rPr lang="en-US" dirty="0" err="1" smtClean="0"/>
              <a:t>ssid</a:t>
            </a:r>
            <a:r>
              <a:rPr lang="en-US" dirty="0" smtClean="0"/>
              <a:t>, password); // Connect to the network</a:t>
            </a:r>
          </a:p>
          <a:p>
            <a:pPr marL="0" indent="0">
              <a:buNone/>
            </a:pPr>
            <a:r>
              <a:rPr lang="en-US" dirty="0" err="1" smtClean="0"/>
              <a:t>Serial.print</a:t>
            </a:r>
            <a:r>
              <a:rPr lang="en-US" dirty="0" smtClean="0"/>
              <a:t>("Connecting to ");</a:t>
            </a:r>
          </a:p>
          <a:p>
            <a:pPr marL="0" indent="0">
              <a:buNone/>
            </a:pPr>
            <a:r>
              <a:rPr lang="en-US" dirty="0" err="1" smtClean="0"/>
              <a:t>Serial.print</a:t>
            </a:r>
            <a:r>
              <a:rPr lang="en-US" dirty="0" smtClean="0"/>
              <a:t>(</a:t>
            </a:r>
            <a:r>
              <a:rPr lang="en-US" dirty="0" err="1" smtClean="0"/>
              <a:t>ssid</a:t>
            </a:r>
            <a:r>
              <a:rPr lang="en-US" dirty="0" smtClean="0"/>
              <a:t>); </a:t>
            </a:r>
            <a:r>
              <a:rPr lang="en-US" dirty="0" err="1" smtClean="0"/>
              <a:t>Serial.println</a:t>
            </a:r>
            <a:r>
              <a:rPr lang="en-US" dirty="0" smtClean="0"/>
              <a:t>(" ...");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0;</a:t>
            </a:r>
          </a:p>
          <a:p>
            <a:pPr marL="0" indent="0">
              <a:buNone/>
            </a:pPr>
            <a:r>
              <a:rPr lang="en-US" dirty="0" smtClean="0"/>
              <a:t>while (</a:t>
            </a:r>
            <a:r>
              <a:rPr lang="en-US" dirty="0" err="1" smtClean="0"/>
              <a:t>WiFi.status</a:t>
            </a:r>
            <a:r>
              <a:rPr lang="en-US" dirty="0" smtClean="0"/>
              <a:t>() != WL_CONNECTED) { // Wait for the Wi-Fi to connect</a:t>
            </a:r>
          </a:p>
          <a:p>
            <a:pPr marL="0" indent="0">
              <a:buNone/>
            </a:pPr>
            <a:r>
              <a:rPr lang="en-US" dirty="0" smtClean="0"/>
              <a:t>delay(1000);</a:t>
            </a:r>
          </a:p>
          <a:p>
            <a:pPr marL="0" indent="0">
              <a:buNone/>
            </a:pPr>
            <a:r>
              <a:rPr lang="en-US" dirty="0" err="1" smtClean="0"/>
              <a:t>Serial.print</a:t>
            </a:r>
            <a:r>
              <a:rPr lang="en-US" dirty="0" smtClean="0"/>
              <a:t>(++</a:t>
            </a:r>
            <a:r>
              <a:rPr lang="en-US" dirty="0" err="1" smtClean="0"/>
              <a:t>i</a:t>
            </a:r>
            <a:r>
              <a:rPr lang="en-US" dirty="0" smtClean="0"/>
              <a:t>); </a:t>
            </a:r>
            <a:r>
              <a:rPr lang="en-US" dirty="0" err="1" smtClean="0"/>
              <a:t>Serial.print</a:t>
            </a:r>
            <a:r>
              <a:rPr lang="en-US" dirty="0" smtClean="0"/>
              <a:t>(' ');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7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Connection…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Serial.println</a:t>
            </a:r>
            <a:r>
              <a:rPr lang="en-US" dirty="0" smtClean="0"/>
              <a:t>('\n');</a:t>
            </a:r>
          </a:p>
          <a:p>
            <a:pPr marL="0" indent="0">
              <a:buNone/>
            </a:pPr>
            <a:r>
              <a:rPr lang="en-US" dirty="0" err="1" smtClean="0"/>
              <a:t>Serial.println</a:t>
            </a:r>
            <a:r>
              <a:rPr lang="en-US" dirty="0" smtClean="0"/>
              <a:t>("Connection established!");</a:t>
            </a:r>
          </a:p>
          <a:p>
            <a:pPr marL="0" indent="0">
              <a:buNone/>
            </a:pPr>
            <a:r>
              <a:rPr lang="en-US" dirty="0" err="1" smtClean="0"/>
              <a:t>Serial.print</a:t>
            </a:r>
            <a:r>
              <a:rPr lang="en-US" dirty="0" smtClean="0"/>
              <a:t>("IP address:\t");</a:t>
            </a:r>
          </a:p>
          <a:p>
            <a:pPr marL="0" indent="0">
              <a:buNone/>
            </a:pPr>
            <a:r>
              <a:rPr lang="en-US" dirty="0" err="1" smtClean="0"/>
              <a:t>Serial.println</a:t>
            </a:r>
            <a:r>
              <a:rPr lang="en-US" dirty="0" smtClean="0"/>
              <a:t>(</a:t>
            </a:r>
            <a:r>
              <a:rPr lang="en-US" dirty="0" err="1" smtClean="0"/>
              <a:t>WiFi.localIP</a:t>
            </a:r>
            <a:r>
              <a:rPr lang="en-US" dirty="0" smtClean="0"/>
              <a:t>()); // Send the IP address of the ESP8266 to the computer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on the serial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Connecting to SSID ... </a:t>
            </a:r>
          </a:p>
          <a:p>
            <a:pPr marL="0" indent="0">
              <a:buNone/>
            </a:pPr>
            <a:r>
              <a:rPr lang="en-US" dirty="0" smtClean="0"/>
              <a:t>1 2 3 4 5 6 ... </a:t>
            </a:r>
          </a:p>
          <a:p>
            <a:pPr marL="0" indent="0">
              <a:buNone/>
            </a:pPr>
            <a:r>
              <a:rPr lang="en-US" dirty="0" smtClean="0"/>
              <a:t>Connection established! </a:t>
            </a:r>
          </a:p>
          <a:p>
            <a:pPr marL="0" indent="0">
              <a:buNone/>
            </a:pPr>
            <a:r>
              <a:rPr lang="en-US" dirty="0" smtClean="0"/>
              <a:t>IP address: 192.168.1.3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Blynk</a:t>
            </a:r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Blynk</a:t>
            </a:r>
            <a:r>
              <a:rPr lang="en-US" dirty="0" smtClean="0"/>
              <a:t> Template</a:t>
            </a:r>
          </a:p>
          <a:p>
            <a:r>
              <a:rPr lang="en-US" dirty="0"/>
              <a:t>Create </a:t>
            </a:r>
            <a:r>
              <a:rPr lang="en-US" dirty="0" err="1"/>
              <a:t>Datastreams</a:t>
            </a:r>
            <a:r>
              <a:rPr lang="en-US" dirty="0"/>
              <a:t> in the </a:t>
            </a:r>
            <a:r>
              <a:rPr lang="en-US" dirty="0" err="1"/>
              <a:t>Blynk</a:t>
            </a:r>
            <a:r>
              <a:rPr lang="en-US" dirty="0"/>
              <a:t> cloud</a:t>
            </a:r>
          </a:p>
          <a:p>
            <a:r>
              <a:rPr lang="en-US" dirty="0"/>
              <a:t>Create Web Dashboard</a:t>
            </a:r>
          </a:p>
          <a:p>
            <a:r>
              <a:rPr lang="en-US" dirty="0"/>
              <a:t>Add Device in </a:t>
            </a:r>
            <a:r>
              <a:rPr lang="en-US" dirty="0" err="1"/>
              <a:t>Blynk</a:t>
            </a:r>
            <a:r>
              <a:rPr lang="en-US" dirty="0"/>
              <a:t> Cloud using Template</a:t>
            </a:r>
          </a:p>
          <a:p>
            <a:r>
              <a:rPr lang="en-US" dirty="0"/>
              <a:t>Program </a:t>
            </a:r>
            <a:r>
              <a:rPr lang="en-US" dirty="0" err="1"/>
              <a:t>NodeMCU</a:t>
            </a:r>
            <a:r>
              <a:rPr lang="en-US" dirty="0"/>
              <a:t> with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  <a:p>
            <a:r>
              <a:rPr lang="en-US" dirty="0"/>
              <a:t>Modify the main code for </a:t>
            </a:r>
            <a:r>
              <a:rPr lang="en-US" dirty="0" err="1"/>
              <a:t>IoT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0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28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Blynk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1853"/>
            <a:ext cx="4836885" cy="5329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Create an account in 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Cloud </a:t>
            </a:r>
            <a:r>
              <a:rPr lang="en-US" b="1" dirty="0" smtClean="0"/>
              <a:t>Platform</a:t>
            </a:r>
          </a:p>
          <a:p>
            <a:r>
              <a:rPr lang="en-US" dirty="0"/>
              <a:t>create an account in </a:t>
            </a:r>
            <a:r>
              <a:rPr lang="en-US" dirty="0" err="1"/>
              <a:t>Blynk</a:t>
            </a:r>
            <a:r>
              <a:rPr lang="en-US" dirty="0"/>
              <a:t> cloud </a:t>
            </a:r>
            <a:r>
              <a:rPr lang="en-US" dirty="0" smtClean="0"/>
              <a:t>platform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blynk.cloud/dashboard/register</a:t>
            </a:r>
            <a:endParaRPr lang="en-US" dirty="0" smtClean="0"/>
          </a:p>
          <a:p>
            <a:r>
              <a:rPr lang="en-US" dirty="0"/>
              <a:t>Enter your email ID and click on Sign Up. </a:t>
            </a:r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/>
              <a:t>that, you will receive a verification email from </a:t>
            </a:r>
            <a:r>
              <a:rPr lang="en-US" dirty="0" err="1"/>
              <a:t>Blynk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In that email click on Create Password to set the password for </a:t>
            </a:r>
            <a:r>
              <a:rPr lang="en-US" dirty="0" err="1"/>
              <a:t>Blynk</a:t>
            </a:r>
            <a:r>
              <a:rPr lang="en-US" dirty="0"/>
              <a:t> cloud account.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79" y="1378858"/>
            <a:ext cx="5719407" cy="29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Blynk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474028" cy="467881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Create Template in 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Cloud</a:t>
            </a:r>
          </a:p>
          <a:p>
            <a:r>
              <a:rPr lang="en-US" dirty="0"/>
              <a:t>After login to </a:t>
            </a:r>
            <a:r>
              <a:rPr lang="en-US" dirty="0" err="1"/>
              <a:t>Blynk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account, first you have create a template. In the dashboard click on the </a:t>
            </a:r>
            <a:r>
              <a:rPr lang="en-US" b="1" dirty="0"/>
              <a:t>Templates</a:t>
            </a:r>
            <a:r>
              <a:rPr lang="en-US" dirty="0"/>
              <a:t> from the left side menu.</a:t>
            </a:r>
          </a:p>
          <a:p>
            <a:r>
              <a:rPr lang="en-US" dirty="0"/>
              <a:t>Then click on </a:t>
            </a:r>
            <a:r>
              <a:rPr lang="en-US" b="1" dirty="0"/>
              <a:t>New Template</a:t>
            </a:r>
            <a:r>
              <a:rPr lang="en-US" dirty="0" smtClean="0"/>
              <a:t>.</a:t>
            </a:r>
          </a:p>
          <a:p>
            <a:r>
              <a:rPr lang="en-US" dirty="0"/>
              <a:t>Select the </a:t>
            </a:r>
            <a:r>
              <a:rPr lang="en-US" b="1" dirty="0"/>
              <a:t>microcontroller </a:t>
            </a:r>
            <a:r>
              <a:rPr lang="en-US" dirty="0"/>
              <a:t>or board you will use in the project from the Hardware dropdown menu.</a:t>
            </a:r>
          </a:p>
          <a:p>
            <a:r>
              <a:rPr lang="en-US" dirty="0"/>
              <a:t>The connection type should be </a:t>
            </a:r>
            <a:r>
              <a:rPr lang="en-US" b="1" dirty="0" err="1"/>
              <a:t>WiFi</a:t>
            </a:r>
            <a:r>
              <a:rPr lang="en-US" dirty="0"/>
              <a:t>.</a:t>
            </a:r>
          </a:p>
          <a:p>
            <a:r>
              <a:rPr lang="en-US" dirty="0"/>
              <a:t>You can enter small description for the template. This field is optional.</a:t>
            </a:r>
          </a:p>
          <a:p>
            <a:r>
              <a:rPr lang="en-US" dirty="0"/>
              <a:t>Now click on </a:t>
            </a:r>
            <a:r>
              <a:rPr lang="en-US" b="1" dirty="0"/>
              <a:t>Done</a:t>
            </a:r>
            <a:r>
              <a:rPr lang="en-US" b="1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03" y="1233715"/>
            <a:ext cx="4962325" cy="1894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851" r="12947"/>
          <a:stretch/>
        </p:blipFill>
        <p:spPr>
          <a:xfrm>
            <a:off x="6635784" y="3512457"/>
            <a:ext cx="4874044" cy="29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Datastreams</a:t>
            </a:r>
            <a:r>
              <a:rPr lang="en-US" dirty="0" smtClean="0"/>
              <a:t> in the </a:t>
            </a:r>
            <a:r>
              <a:rPr lang="en-US" dirty="0" err="1" smtClean="0"/>
              <a:t>Blynk</a:t>
            </a:r>
            <a:r>
              <a:rPr lang="en-US" dirty="0" smtClean="0"/>
              <a:t>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825625"/>
            <a:ext cx="532674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After creating the template, go to </a:t>
            </a:r>
            <a:r>
              <a:rPr lang="en-US" dirty="0" err="1"/>
              <a:t>Datastreams</a:t>
            </a:r>
            <a:r>
              <a:rPr lang="en-US" dirty="0"/>
              <a:t> tab.</a:t>
            </a:r>
          </a:p>
          <a:p>
            <a:r>
              <a:rPr lang="en-US" dirty="0"/>
              <a:t>Then click on “</a:t>
            </a:r>
            <a:r>
              <a:rPr lang="en-US" b="1" dirty="0"/>
              <a:t>New </a:t>
            </a:r>
            <a:r>
              <a:rPr lang="en-US" b="1" dirty="0" err="1"/>
              <a:t>Datastream</a:t>
            </a:r>
            <a:r>
              <a:rPr lang="en-US" dirty="0"/>
              <a:t>” and select </a:t>
            </a:r>
            <a:r>
              <a:rPr lang="en-US" b="1" dirty="0"/>
              <a:t>Virtual Pin</a:t>
            </a:r>
            <a:r>
              <a:rPr lang="en-US" dirty="0"/>
              <a:t>.</a:t>
            </a:r>
          </a:p>
          <a:p>
            <a:r>
              <a:rPr lang="en-US" dirty="0"/>
              <a:t>Now, you have to enter a </a:t>
            </a:r>
            <a:r>
              <a:rPr lang="en-US" b="1" dirty="0"/>
              <a:t>name</a:t>
            </a:r>
            <a:r>
              <a:rPr lang="en-US" dirty="0"/>
              <a:t> for this </a:t>
            </a:r>
            <a:r>
              <a:rPr lang="en-US" dirty="0" err="1"/>
              <a:t>Datastream</a:t>
            </a:r>
            <a:r>
              <a:rPr lang="en-US" dirty="0"/>
              <a:t>.</a:t>
            </a:r>
          </a:p>
          <a:p>
            <a:r>
              <a:rPr lang="en-US" dirty="0"/>
              <a:t>Select the </a:t>
            </a:r>
            <a:r>
              <a:rPr lang="en-US" b="1" dirty="0"/>
              <a:t>Virtual Pin </a:t>
            </a:r>
            <a:r>
              <a:rPr lang="en-US" dirty="0"/>
              <a:t>and </a:t>
            </a:r>
            <a:r>
              <a:rPr lang="en-US" b="1" dirty="0" err="1"/>
              <a:t>Datatype</a:t>
            </a:r>
            <a:r>
              <a:rPr lang="en-US" dirty="0"/>
              <a:t> from the dropdown menu as per the requirement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</a:t>
            </a:r>
            <a:r>
              <a:rPr lang="en-US" dirty="0"/>
              <a:t>can also set the </a:t>
            </a:r>
            <a:r>
              <a:rPr lang="en-US" b="1" dirty="0"/>
              <a:t>MAX, MIN,</a:t>
            </a:r>
            <a:r>
              <a:rPr lang="en-US" dirty="0"/>
              <a:t> and </a:t>
            </a:r>
            <a:r>
              <a:rPr lang="en-US" b="1" dirty="0"/>
              <a:t>default value</a:t>
            </a:r>
            <a:r>
              <a:rPr lang="en-US" dirty="0"/>
              <a:t> for the </a:t>
            </a:r>
            <a:r>
              <a:rPr lang="en-US" dirty="0" err="1"/>
              <a:t>datastream</a:t>
            </a:r>
            <a:r>
              <a:rPr lang="en-US" dirty="0"/>
              <a:t>.</a:t>
            </a:r>
          </a:p>
          <a:p>
            <a:r>
              <a:rPr lang="en-US" dirty="0"/>
              <a:t>After that click on 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8" y="1501804"/>
            <a:ext cx="5326743" cy="2049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4480066"/>
            <a:ext cx="5399314" cy="20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Web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/>
          <a:lstStyle/>
          <a:p>
            <a:r>
              <a:rPr lang="en-US" dirty="0"/>
              <a:t>go to the </a:t>
            </a:r>
            <a:r>
              <a:rPr lang="en-US" b="1" dirty="0"/>
              <a:t>Web Dashboard</a:t>
            </a:r>
            <a:r>
              <a:rPr lang="en-US" dirty="0"/>
              <a:t> tab to add widgets.</a:t>
            </a:r>
          </a:p>
          <a:p>
            <a:r>
              <a:rPr lang="en-US" dirty="0"/>
              <a:t>In the dashboard, you can easily </a:t>
            </a:r>
            <a:r>
              <a:rPr lang="en-US" b="1" dirty="0"/>
              <a:t>drag and drop any widgets</a:t>
            </a:r>
            <a:r>
              <a:rPr lang="en-US" dirty="0"/>
              <a:t> from the left side.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22" y="2235200"/>
            <a:ext cx="6583735" cy="25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0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Device in </a:t>
            </a:r>
            <a:r>
              <a:rPr lang="en-US" dirty="0" err="1" smtClean="0"/>
              <a:t>Blynk</a:t>
            </a:r>
            <a:r>
              <a:rPr lang="en-US" dirty="0" smtClean="0"/>
              <a:t> Cloud using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 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app to set up Mobile </a:t>
            </a:r>
            <a:r>
              <a:rPr lang="en-US" b="1" dirty="0" smtClean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6" y="1825625"/>
            <a:ext cx="5141686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Steps to install the 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b="1" dirty="0"/>
              <a:t> App</a:t>
            </a:r>
          </a:p>
          <a:p>
            <a:pPr marL="0" indent="0">
              <a:buNone/>
            </a:pPr>
            <a:r>
              <a:rPr lang="en-US" dirty="0"/>
              <a:t>1. Install the new 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IoT</a:t>
            </a:r>
            <a:r>
              <a:rPr lang="en-US" dirty="0"/>
              <a:t> app from Google Play Store or App Store. Then </a:t>
            </a:r>
            <a:r>
              <a:rPr lang="en-US" b="1" dirty="0"/>
              <a:t>log in</a:t>
            </a:r>
            <a:r>
              <a:rPr lang="en-US" dirty="0"/>
              <a:t> to the </a:t>
            </a:r>
            <a:r>
              <a:rPr lang="en-US" dirty="0" err="1"/>
              <a:t>Blynk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Platform.</a:t>
            </a:r>
            <a:br>
              <a:rPr lang="en-US" dirty="0"/>
            </a:br>
            <a:r>
              <a:rPr lang="en-US" dirty="0"/>
              <a:t>2. Tap on the </a:t>
            </a:r>
            <a:r>
              <a:rPr lang="en-US" b="1" dirty="0"/>
              <a:t>Developer Mode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3. Tap on the template which you have already made in </a:t>
            </a:r>
            <a:r>
              <a:rPr lang="en-US" dirty="0" err="1"/>
              <a:t>Blynk</a:t>
            </a:r>
            <a:r>
              <a:rPr lang="en-US" dirty="0"/>
              <a:t> cloud.</a:t>
            </a:r>
            <a:br>
              <a:rPr lang="en-US" dirty="0"/>
            </a:br>
            <a:r>
              <a:rPr lang="en-US" dirty="0"/>
              <a:t>4. Now tap on the </a:t>
            </a:r>
            <a:r>
              <a:rPr lang="en-US" b="1" dirty="0"/>
              <a:t>3-dash icon</a:t>
            </a:r>
            <a:r>
              <a:rPr lang="en-US" dirty="0"/>
              <a:t> (on the right) to add widgets.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085" y="1825625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697" cy="4351338"/>
          </a:xfrm>
        </p:spPr>
        <p:txBody>
          <a:bodyPr/>
          <a:lstStyle/>
          <a:p>
            <a:r>
              <a:rPr lang="en-US" dirty="0" smtClean="0"/>
              <a:t>Front view:</a:t>
            </a:r>
          </a:p>
          <a:p>
            <a:r>
              <a:rPr lang="en-US" dirty="0" smtClean="0"/>
              <a:t>It </a:t>
            </a:r>
            <a:r>
              <a:rPr lang="en-US" dirty="0"/>
              <a:t>has 16 pins and a </a:t>
            </a:r>
            <a:r>
              <a:rPr lang="en-US" dirty="0" err="1"/>
              <a:t>WiFi</a:t>
            </a:r>
            <a:r>
              <a:rPr lang="en-US" dirty="0"/>
              <a:t> antenna.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223" t="15284" r="18090" b="12447"/>
          <a:stretch/>
        </p:blipFill>
        <p:spPr>
          <a:xfrm>
            <a:off x="6096000" y="2250199"/>
            <a:ext cx="4630994" cy="35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NodeMCU-ESP-8266 with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372" y="1825624"/>
            <a:ext cx="4847772" cy="469128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Install </a:t>
            </a:r>
            <a:r>
              <a:rPr lang="en-US" b="1" dirty="0"/>
              <a:t>the new </a:t>
            </a:r>
            <a:r>
              <a:rPr lang="en-US" b="1" dirty="0" err="1"/>
              <a:t>Blynk</a:t>
            </a:r>
            <a:r>
              <a:rPr lang="en-US" b="1" dirty="0"/>
              <a:t> Library for </a:t>
            </a:r>
            <a:r>
              <a:rPr lang="en-US" b="1" dirty="0" err="1"/>
              <a:t>Arduino</a:t>
            </a:r>
            <a:r>
              <a:rPr lang="en-US" b="1" dirty="0"/>
              <a:t> </a:t>
            </a:r>
            <a:r>
              <a:rPr lang="en-US" b="1" dirty="0" smtClean="0"/>
              <a:t>IDE</a:t>
            </a:r>
          </a:p>
          <a:p>
            <a:r>
              <a:rPr lang="en-US" dirty="0"/>
              <a:t>In </a:t>
            </a:r>
            <a:r>
              <a:rPr lang="en-US" dirty="0" err="1"/>
              <a:t>Arduino</a:t>
            </a:r>
            <a:r>
              <a:rPr lang="en-US" dirty="0"/>
              <a:t> IDE go to </a:t>
            </a:r>
            <a:r>
              <a:rPr lang="en-US" b="1" dirty="0"/>
              <a:t>Sketch — Include Library — Manage Libraries </a:t>
            </a:r>
            <a:r>
              <a:rPr lang="en-US" dirty="0"/>
              <a:t>to open the Library manager.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search for </a:t>
            </a:r>
            <a:r>
              <a:rPr lang="en-US" b="1" dirty="0" err="1"/>
              <a:t>Blynk</a:t>
            </a:r>
            <a:r>
              <a:rPr lang="en-US" dirty="0"/>
              <a:t> in the search box. </a:t>
            </a:r>
            <a:endParaRPr lang="en-US" dirty="0" smtClean="0"/>
          </a:p>
          <a:p>
            <a:r>
              <a:rPr lang="en-US" dirty="0" smtClean="0"/>
              <a:t>Then</a:t>
            </a:r>
            <a:r>
              <a:rPr lang="en-US" dirty="0"/>
              <a:t> </a:t>
            </a:r>
            <a:r>
              <a:rPr lang="en-US" b="1" dirty="0"/>
              <a:t>click on Install </a:t>
            </a:r>
            <a:r>
              <a:rPr lang="en-US" dirty="0"/>
              <a:t>to install the </a:t>
            </a:r>
            <a:r>
              <a:rPr lang="en-US" dirty="0" err="1"/>
              <a:t>Blynk</a:t>
            </a:r>
            <a:r>
              <a:rPr lang="en-US" dirty="0"/>
              <a:t> Library (Current version 1.0.0-beta.3). </a:t>
            </a:r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/>
              <a:t>that, you can access all the </a:t>
            </a:r>
            <a:r>
              <a:rPr lang="en-US" b="1" dirty="0" err="1"/>
              <a:t>Blynk</a:t>
            </a:r>
            <a:r>
              <a:rPr lang="en-US" b="1" dirty="0"/>
              <a:t> </a:t>
            </a:r>
            <a:r>
              <a:rPr lang="en-US" b="1" dirty="0" err="1"/>
              <a:t>Edgent</a:t>
            </a:r>
            <a:r>
              <a:rPr lang="en-US" b="1" dirty="0"/>
              <a:t> examples</a:t>
            </a:r>
            <a:r>
              <a:rPr lang="en-US" dirty="0"/>
              <a:t> code for ESP8266 and ESP32 from</a:t>
            </a:r>
            <a:r>
              <a:rPr lang="en-US" b="1" dirty="0"/>
              <a:t> File — Examples — </a:t>
            </a:r>
            <a:r>
              <a:rPr lang="en-US" b="1" dirty="0" err="1"/>
              <a:t>Blynk</a:t>
            </a:r>
            <a:r>
              <a:rPr lang="en-US" b="1" dirty="0"/>
              <a:t> — </a:t>
            </a:r>
            <a:r>
              <a:rPr lang="en-US" b="1" dirty="0" err="1"/>
              <a:t>Blynk.Edgent</a:t>
            </a:r>
            <a:r>
              <a:rPr lang="en-US" b="1" dirty="0"/>
              <a:t> </a:t>
            </a:r>
            <a:r>
              <a:rPr lang="en-US" dirty="0"/>
              <a:t>path.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BLYNK TEMPLATE ID and BLYNK DEVICE </a:t>
            </a:r>
            <a:r>
              <a:rPr lang="en-US" b="1" dirty="0" smtClean="0"/>
              <a:t>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1" y="1825624"/>
            <a:ext cx="9826170" cy="4792889"/>
          </a:xfrm>
        </p:spPr>
        <p:txBody>
          <a:bodyPr>
            <a:normAutofit/>
          </a:bodyPr>
          <a:lstStyle/>
          <a:p>
            <a:r>
              <a:rPr lang="en-US" dirty="0"/>
              <a:t>Go to your </a:t>
            </a:r>
            <a:r>
              <a:rPr lang="en-US" dirty="0" err="1"/>
              <a:t>Blynk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Cloud account and </a:t>
            </a:r>
            <a:r>
              <a:rPr lang="en-US" b="1" dirty="0"/>
              <a:t>select the template</a:t>
            </a:r>
            <a:r>
              <a:rPr lang="en-US" dirty="0"/>
              <a:t>. In the template go to the </a:t>
            </a:r>
            <a:r>
              <a:rPr lang="en-US" b="1" dirty="0"/>
              <a:t>Info</a:t>
            </a:r>
            <a:r>
              <a:rPr lang="en-US" dirty="0"/>
              <a:t> tab. 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right side, you will find the </a:t>
            </a:r>
            <a:r>
              <a:rPr lang="en-US" b="1" dirty="0"/>
              <a:t>BLYNK_TEMPLATE_ID</a:t>
            </a:r>
            <a:r>
              <a:rPr lang="en-US" dirty="0"/>
              <a:t> and </a:t>
            </a:r>
            <a:r>
              <a:rPr lang="en-US" b="1" dirty="0"/>
              <a:t>BLYNK_DEVICE_NAME</a:t>
            </a:r>
            <a:r>
              <a:rPr lang="en-US" dirty="0"/>
              <a:t> for that template. </a:t>
            </a:r>
            <a:endParaRPr lang="en-US" dirty="0" smtClean="0"/>
          </a:p>
          <a:p>
            <a:r>
              <a:rPr lang="en-US" dirty="0" smtClean="0"/>
              <a:t>Click </a:t>
            </a:r>
            <a:r>
              <a:rPr lang="en-US" dirty="0"/>
              <a:t>on “Click to copy code”, then go to </a:t>
            </a:r>
            <a:r>
              <a:rPr lang="en-US" dirty="0" err="1"/>
              <a:t>Arduino</a:t>
            </a:r>
            <a:r>
              <a:rPr lang="en-US" dirty="0"/>
              <a:t> IDE and paste it into the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6" y="5362164"/>
            <a:ext cx="7620000" cy="9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1348" cy="4351338"/>
          </a:xfrm>
        </p:spPr>
        <p:txBody>
          <a:bodyPr/>
          <a:lstStyle/>
          <a:p>
            <a:r>
              <a:rPr lang="en-US" dirty="0" smtClean="0"/>
              <a:t>Rear view: </a:t>
            </a:r>
          </a:p>
          <a:p>
            <a:r>
              <a:rPr lang="en-US" dirty="0" smtClean="0"/>
              <a:t>micro </a:t>
            </a:r>
            <a:r>
              <a:rPr lang="en-US" dirty="0"/>
              <a:t>USB connector,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USB to serial interface "CH340G</a:t>
            </a:r>
            <a:r>
              <a:rPr lang="en-US" dirty="0" smtClean="0"/>
              <a:t>"</a:t>
            </a:r>
          </a:p>
          <a:p>
            <a:r>
              <a:rPr lang="en-US" dirty="0" smtClean="0"/>
              <a:t>a </a:t>
            </a:r>
            <a:r>
              <a:rPr lang="en-US" dirty="0"/>
              <a:t>voltage </a:t>
            </a:r>
            <a:r>
              <a:rPr lang="en-US" dirty="0" smtClean="0"/>
              <a:t>regulator</a:t>
            </a:r>
          </a:p>
          <a:p>
            <a:r>
              <a:rPr lang="en-US" dirty="0" smtClean="0"/>
              <a:t>a </a:t>
            </a:r>
            <a:r>
              <a:rPr lang="en-US" dirty="0"/>
              <a:t>reset </a:t>
            </a:r>
            <a:r>
              <a:rPr lang="en-US" dirty="0" smtClean="0"/>
              <a:t>button</a:t>
            </a:r>
          </a:p>
          <a:p>
            <a:r>
              <a:rPr lang="en-US" dirty="0" smtClean="0"/>
              <a:t>a </a:t>
            </a:r>
            <a:r>
              <a:rPr lang="en-US" dirty="0"/>
              <a:t>12MHz </a:t>
            </a:r>
            <a:r>
              <a:rPr lang="en-US" dirty="0" smtClean="0"/>
              <a:t>resonator</a:t>
            </a:r>
          </a:p>
          <a:p>
            <a:r>
              <a:rPr lang="en-US" dirty="0" smtClean="0"/>
              <a:t>a </a:t>
            </a:r>
            <a:r>
              <a:rPr lang="en-US" dirty="0"/>
              <a:t>fuse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20" t="12787" r="16389" b="14136"/>
          <a:stretch/>
        </p:blipFill>
        <p:spPr>
          <a:xfrm>
            <a:off x="5191433" y="2342382"/>
            <a:ext cx="5123251" cy="38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 Board 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single core 32-bit CPU that runs at 80 MHz</a:t>
            </a:r>
          </a:p>
          <a:p>
            <a:pPr fontAlgn="base"/>
            <a:r>
              <a:rPr lang="en-US" dirty="0"/>
              <a:t>4MB Flash</a:t>
            </a:r>
          </a:p>
          <a:p>
            <a:pPr fontAlgn="base"/>
            <a:r>
              <a:rPr lang="en-US" dirty="0"/>
              <a:t>3.0 ~ 3.6V (recommendation 3.3V)</a:t>
            </a:r>
          </a:p>
          <a:p>
            <a:pPr fontAlgn="base"/>
            <a:r>
              <a:rPr lang="en-US" dirty="0"/>
              <a:t>80mA Nominal working current</a:t>
            </a:r>
          </a:p>
          <a:p>
            <a:pPr fontAlgn="base"/>
            <a:r>
              <a:rPr lang="en-US" dirty="0"/>
              <a:t>802.11 b / g / n</a:t>
            </a:r>
          </a:p>
          <a:p>
            <a:pPr fontAlgn="base"/>
            <a:r>
              <a:rPr lang="en-US" dirty="0"/>
              <a:t>2.4GHz-2.5GHz (2400M-2483.5M), PCB trace antenna</a:t>
            </a:r>
          </a:p>
          <a:p>
            <a:pPr fontAlgn="base"/>
            <a:r>
              <a:rPr lang="en-US" dirty="0"/>
              <a:t>UART / HSPI / I2C / I2S / </a:t>
            </a:r>
            <a:r>
              <a:rPr lang="en-US" dirty="0" err="1"/>
              <a:t>Ir</a:t>
            </a:r>
            <a:r>
              <a:rPr lang="en-US" dirty="0"/>
              <a:t> Remote Control / GPIO / PWM</a:t>
            </a:r>
          </a:p>
          <a:p>
            <a:pPr fontAlgn="base"/>
            <a:r>
              <a:rPr lang="en-US" dirty="0"/>
              <a:t>24 x 16mm PCB, 2x8 castellated connections</a:t>
            </a:r>
          </a:p>
          <a:p>
            <a:pPr fontAlgn="base"/>
            <a:r>
              <a:rPr lang="en-US" dirty="0"/>
              <a:t>Operating temperature: -40°C ~ 125°C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2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 </a:t>
            </a:r>
            <a:r>
              <a:rPr lang="en-US" dirty="0" err="1" smtClean="0"/>
              <a:t>WeMos</a:t>
            </a:r>
            <a:r>
              <a:rPr lang="en-US" dirty="0" smtClean="0"/>
              <a:t> D1 Mini Board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583963"/>
              </p:ext>
            </p:extLst>
          </p:nvPr>
        </p:nvGraphicFramePr>
        <p:xfrm>
          <a:off x="857250" y="2149634"/>
          <a:ext cx="10477500" cy="3291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38750"/>
                <a:gridCol w="5238750"/>
              </a:tblGrid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</a:rPr>
                        <a:t>Processor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</a:rPr>
                        <a:t>Tensilica Xtensa Diamond 32-bit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</a:rPr>
                        <a:t>Operating Voltage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smtClean="0">
                          <a:effectLst/>
                        </a:rPr>
                        <a:t>3.3V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Power Supply via VIN,VCC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4V...6V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Digital I/O Pins (with PWM)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11 (11)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Analog Input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Resolution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10 bit (0...1023)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Analog Output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SPI/I2C/I2S/UART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1/1/1/1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it-IT">
                          <a:effectLst/>
                          <a:latin typeface="Arial" panose="020B0604020202020204" pitchFamily="34" charset="0"/>
                        </a:rPr>
                        <a:t>Max DC Current per I/O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12 mA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WeMos</a:t>
            </a:r>
            <a:r>
              <a:rPr lang="en-US" dirty="0" smtClean="0"/>
              <a:t> D1 Mini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218794"/>
              </p:ext>
            </p:extLst>
          </p:nvPr>
        </p:nvGraphicFramePr>
        <p:xfrm>
          <a:off x="857250" y="1917224"/>
          <a:ext cx="10477500" cy="4389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38750"/>
                <a:gridCol w="5238750"/>
              </a:tblGrid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Flash Memory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</a:rPr>
                        <a:t>4 MB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SRAM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</a:rPr>
                        <a:t>64 KB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</a:rPr>
                        <a:t>EEPROM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</a:rPr>
                        <a:t>512 bytes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Clock Speed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</a:rPr>
                        <a:t>80/160 MHz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WIFI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</a:rPr>
                        <a:t>IEEE 802.11 b/g/n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800" kern="1200" dirty="0" smtClean="0">
                          <a:effectLst/>
                        </a:rPr>
                        <a:t>USB connection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Programmable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 err="1">
                          <a:effectLst/>
                        </a:rPr>
                        <a:t>Arduino</a:t>
                      </a:r>
                      <a:r>
                        <a:rPr lang="en-US" dirty="0">
                          <a:effectLst/>
                        </a:rPr>
                        <a:t> IDE, </a:t>
                      </a:r>
                      <a:r>
                        <a:rPr lang="en-US" dirty="0" err="1">
                          <a:effectLst/>
                        </a:rPr>
                        <a:t>LuaNode</a:t>
                      </a:r>
                      <a:r>
                        <a:rPr lang="en-US" dirty="0">
                          <a:effectLst/>
                        </a:rPr>
                        <a:t> SDK, </a:t>
                      </a:r>
                      <a:r>
                        <a:rPr lang="en-US" dirty="0" err="1">
                          <a:effectLst/>
                        </a:rPr>
                        <a:t>Micropython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</a:rPr>
                        <a:t>3.3V Voltage Regulator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</a:rPr>
                        <a:t>ME6211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</a:rPr>
                        <a:t>Maximum Output Current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</a:rPr>
                        <a:t>500mA</a:t>
                      </a:r>
                      <a:endParaRPr lang="en-US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Typical Quiescent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0.1µA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Light Sleep [mA]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0.68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Deep Sleep [mA]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9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32" y="1052513"/>
            <a:ext cx="9391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Connections on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35" y="1899649"/>
            <a:ext cx="6334329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872</Words>
  <Application>Microsoft Office PowerPoint</Application>
  <PresentationFormat>Widescreen</PresentationFormat>
  <Paragraphs>173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NodeMCU-ESP8266 and IoT applications</vt:lpstr>
      <vt:lpstr>Index</vt:lpstr>
      <vt:lpstr>ESP8266 wemos D1 mini board</vt:lpstr>
      <vt:lpstr>ESP8266 wemos D1 mini board</vt:lpstr>
      <vt:lpstr>ESP8266 WeMos D1 Mini Board Specifications</vt:lpstr>
      <vt:lpstr>ESP8266 WeMos D1 Mini Board</vt:lpstr>
      <vt:lpstr>WeMos D1 Mini Board</vt:lpstr>
      <vt:lpstr>Pin Diagram</vt:lpstr>
      <vt:lpstr>Power Supply Connections on board</vt:lpstr>
      <vt:lpstr>CH340G – Serial interface</vt:lpstr>
      <vt:lpstr>ESP8266 WeMos D1 Mini Voltage Regulator</vt:lpstr>
      <vt:lpstr>ESP8266 WeMos D1 Mini Voltage Regulator</vt:lpstr>
      <vt:lpstr>ESP8266 WeMos D1 Mini Power Consumption</vt:lpstr>
      <vt:lpstr>Programming of ESP8266 WeMos D1 Mini</vt:lpstr>
      <vt:lpstr>Arduino IDE programming steps</vt:lpstr>
      <vt:lpstr>Installing  the necessary packages for the ESP8266 module:</vt:lpstr>
      <vt:lpstr>Installing  the necessary packages for the ESP8266 module:</vt:lpstr>
      <vt:lpstr>Board selection for programming of ESp8266 board</vt:lpstr>
      <vt:lpstr>Wifi Connection…</vt:lpstr>
      <vt:lpstr>Wifi Connection…</vt:lpstr>
      <vt:lpstr>Wifi Connection…</vt:lpstr>
      <vt:lpstr>Output on the serial monitor</vt:lpstr>
      <vt:lpstr>Set up Blynk IoT Cloud</vt:lpstr>
      <vt:lpstr>Create Blynk Template</vt:lpstr>
      <vt:lpstr>Create Blynk Template</vt:lpstr>
      <vt:lpstr>Create Datastreams in the Blynk cloud</vt:lpstr>
      <vt:lpstr>Create Web Dashboard</vt:lpstr>
      <vt:lpstr>Add Device in Blynk Cloud using Template</vt:lpstr>
      <vt:lpstr>Install Blynk IoT app to set up Mobile Dashboard</vt:lpstr>
      <vt:lpstr>Program NodeMCU-ESP-8266 with Arduino IDE</vt:lpstr>
      <vt:lpstr>BLYNK TEMPLATE ID and BLYNK DEVICE NAME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</dc:creator>
  <cp:lastModifiedBy>Lab</cp:lastModifiedBy>
  <cp:revision>30</cp:revision>
  <dcterms:created xsi:type="dcterms:W3CDTF">2024-03-22T07:33:17Z</dcterms:created>
  <dcterms:modified xsi:type="dcterms:W3CDTF">2024-04-04T10:21:23Z</dcterms:modified>
</cp:coreProperties>
</file>